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7" d="100"/>
          <a:sy n="87" d="100"/>
        </p:scale>
        <p:origin x="882"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61768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809468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15408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66005"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Ganeshkumar</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Nov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solidFill>
                  <a:srgbClr val="1C7DDB"/>
                </a:solidFill>
                <a:latin typeface="Abadi" panose="020B0604020104020204" pitchFamily="34" charset="0"/>
              </a:rPr>
              <a:t>https://github.com/Ganeshkumar0143/ibm-data-science-profisional-certificate/blob/8da3042351315bfb320c542d886664fdb0ab034b/IBM%20DATA%20SCIENCE/applied%20capstone%20project/Week%201_%20(B)%20Data%20Wrangling%20-%20EDA%20lab.ipynb</a:t>
            </a:r>
            <a:endParaRPr lang="en-US" sz="16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db2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400" dirty="0">
                <a:solidFill>
                  <a:srgbClr val="1C7DDB"/>
                </a:solidFill>
                <a:latin typeface="Abadi"/>
              </a:rPr>
              <a:t>https://github.com/Ganeshkumar0143/ibm-data-science-profisional-certificate/blob/8da3042351315bfb320c542d886664fdb0ab034b/IBM%20DATA%20SCIENCE/applied%20capstone%20project/Week%202_%20(A)%20Exploratory%20Data%20Analysis%20Using%20SQL.ipynb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https://github.com/Ganeshkumar0143/ibm-data-science-profisional-certificate/blob/2a75ffd8a2af60d81469de7d8973317d80bc240a/IBM%20DATA%20SCIENCE/applied%20capstone%20project/spaceX_ploty_dash.ipynb</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p>
          <a:p>
            <a:pPr>
              <a:lnSpc>
                <a:spcPct val="100000"/>
              </a:lnSpc>
              <a:spcBef>
                <a:spcPts val="1400"/>
              </a:spcBef>
            </a:pPr>
            <a:r>
              <a:rPr lang="en-US" sz="2200" dirty="0">
                <a:solidFill>
                  <a:srgbClr val="1C7DDB"/>
                </a:solidFill>
                <a:latin typeface="Abadi" panose="020B0604020104020204" pitchFamily="34" charset="0"/>
              </a:rPr>
              <a:t>https://github.com/Ganeshkumar0143/ibm-data-science-profisional-certificate/blob/2a75ffd8a2af60d81469de7d8973317d80bc240a/IBM%20DATA%20SCIENCE/applied%20capstone%20project/Week%204_%20(A)%20Machine%20Learning%20Prediction%20Lab%20(1).ipynb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159829ED-B941-AE76-9D63-D707C65E99B4}"/>
              </a:ext>
            </a:extLst>
          </p:cNvPr>
          <p:cNvPicPr>
            <a:picLocks noChangeAspect="1"/>
          </p:cNvPicPr>
          <p:nvPr/>
        </p:nvPicPr>
        <p:blipFill>
          <a:blip r:embed="rId3"/>
          <a:stretch>
            <a:fillRect/>
          </a:stretch>
        </p:blipFill>
        <p:spPr>
          <a:xfrm>
            <a:off x="306625" y="2938845"/>
            <a:ext cx="5726170" cy="2973147"/>
          </a:xfrm>
          <a:prstGeom prst="rect">
            <a:avLst/>
          </a:prstGeom>
        </p:spPr>
      </p:pic>
      <p:pic>
        <p:nvPicPr>
          <p:cNvPr id="9" name="Picture 8">
            <a:extLst>
              <a:ext uri="{FF2B5EF4-FFF2-40B4-BE49-F238E27FC236}">
                <a16:creationId xmlns:a16="http://schemas.microsoft.com/office/drawing/2014/main" id="{CD34B26E-5BED-9067-DB12-B894662292C9}"/>
              </a:ext>
            </a:extLst>
          </p:cNvPr>
          <p:cNvPicPr>
            <a:picLocks noChangeAspect="1"/>
          </p:cNvPicPr>
          <p:nvPr/>
        </p:nvPicPr>
        <p:blipFill>
          <a:blip r:embed="rId4"/>
          <a:stretch>
            <a:fillRect/>
          </a:stretch>
        </p:blipFill>
        <p:spPr>
          <a:xfrm>
            <a:off x="5579483" y="2912529"/>
            <a:ext cx="6436835" cy="29994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679949" y="1071405"/>
            <a:ext cx="6877050" cy="1971675"/>
          </a:xfrm>
          <a:prstGeom prst="rect">
            <a:avLst/>
          </a:prstGeom>
        </p:spPr>
      </p:pic>
      <p:pic>
        <p:nvPicPr>
          <p:cNvPr id="3" name="Picture 2">
            <a:extLst>
              <a:ext uri="{FF2B5EF4-FFF2-40B4-BE49-F238E27FC236}">
                <a16:creationId xmlns:a16="http://schemas.microsoft.com/office/drawing/2014/main" id="{25D01B1F-8E73-731B-0BF4-BCDC39FF5400}"/>
              </a:ext>
            </a:extLst>
          </p:cNvPr>
          <p:cNvPicPr>
            <a:picLocks noChangeAspect="1"/>
          </p:cNvPicPr>
          <p:nvPr/>
        </p:nvPicPr>
        <p:blipFill>
          <a:blip r:embed="rId3"/>
          <a:stretch>
            <a:fillRect/>
          </a:stretch>
        </p:blipFill>
        <p:spPr>
          <a:xfrm>
            <a:off x="4399897" y="2937576"/>
            <a:ext cx="7599230" cy="352345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12C2E24-393A-3BA8-5A82-2F97742464A6}"/>
              </a:ext>
            </a:extLst>
          </p:cNvPr>
          <p:cNvPicPr>
            <a:picLocks noChangeAspect="1"/>
          </p:cNvPicPr>
          <p:nvPr/>
        </p:nvPicPr>
        <p:blipFill>
          <a:blip r:embed="rId2"/>
          <a:stretch>
            <a:fillRect/>
          </a:stretch>
        </p:blipFill>
        <p:spPr>
          <a:xfrm>
            <a:off x="4991963" y="1262666"/>
            <a:ext cx="6576015" cy="3307801"/>
          </a:xfrm>
          <a:prstGeom prst="rect">
            <a:avLst/>
          </a:prstGeom>
        </p:spPr>
      </p:pic>
      <p:pic>
        <p:nvPicPr>
          <p:cNvPr id="9" name="Picture 8">
            <a:extLst>
              <a:ext uri="{FF2B5EF4-FFF2-40B4-BE49-F238E27FC236}">
                <a16:creationId xmlns:a16="http://schemas.microsoft.com/office/drawing/2014/main" id="{FA68E204-D240-C292-D6A2-E25DF6DA3A26}"/>
              </a:ext>
            </a:extLst>
          </p:cNvPr>
          <p:cNvPicPr>
            <a:picLocks noChangeAspect="1"/>
          </p:cNvPicPr>
          <p:nvPr/>
        </p:nvPicPr>
        <p:blipFill>
          <a:blip r:embed="rId3"/>
          <a:stretch>
            <a:fillRect/>
          </a:stretch>
        </p:blipFill>
        <p:spPr>
          <a:xfrm>
            <a:off x="200310" y="2721298"/>
            <a:ext cx="4791654" cy="409341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E413A3EA-C454-598A-B9BA-9C06CB1CEBFE}"/>
              </a:ext>
            </a:extLst>
          </p:cNvPr>
          <p:cNvPicPr>
            <a:picLocks noChangeAspect="1"/>
          </p:cNvPicPr>
          <p:nvPr/>
        </p:nvPicPr>
        <p:blipFill>
          <a:blip r:embed="rId4"/>
          <a:stretch>
            <a:fillRect/>
          </a:stretch>
        </p:blipFill>
        <p:spPr>
          <a:xfrm>
            <a:off x="6180579" y="3252416"/>
            <a:ext cx="6011421" cy="3429000"/>
          </a:xfrm>
          <a:prstGeom prst="rect">
            <a:avLst/>
          </a:prstGeom>
        </p:spPr>
      </p:pic>
      <p:pic>
        <p:nvPicPr>
          <p:cNvPr id="9" name="Picture 8">
            <a:extLst>
              <a:ext uri="{FF2B5EF4-FFF2-40B4-BE49-F238E27FC236}">
                <a16:creationId xmlns:a16="http://schemas.microsoft.com/office/drawing/2014/main" id="{C06D9AA7-1CEB-8DB2-7497-A375921412C2}"/>
              </a:ext>
            </a:extLst>
          </p:cNvPr>
          <p:cNvPicPr>
            <a:picLocks noChangeAspect="1"/>
          </p:cNvPicPr>
          <p:nvPr/>
        </p:nvPicPr>
        <p:blipFill>
          <a:blip r:embed="rId5"/>
          <a:stretch>
            <a:fillRect/>
          </a:stretch>
        </p:blipFill>
        <p:spPr>
          <a:xfrm>
            <a:off x="96464" y="3252416"/>
            <a:ext cx="5999535" cy="337560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CC1E9F2C-3788-3774-2152-925269C79A60}"/>
              </a:ext>
            </a:extLst>
          </p:cNvPr>
          <p:cNvPicPr>
            <a:picLocks noChangeAspect="1"/>
          </p:cNvPicPr>
          <p:nvPr/>
        </p:nvPicPr>
        <p:blipFill>
          <a:blip r:embed="rId4"/>
          <a:stretch>
            <a:fillRect/>
          </a:stretch>
        </p:blipFill>
        <p:spPr>
          <a:xfrm>
            <a:off x="223241" y="2703690"/>
            <a:ext cx="5590741" cy="3165298"/>
          </a:xfrm>
          <a:prstGeom prst="rect">
            <a:avLst/>
          </a:prstGeom>
        </p:spPr>
      </p:pic>
      <p:pic>
        <p:nvPicPr>
          <p:cNvPr id="9" name="Picture 8">
            <a:extLst>
              <a:ext uri="{FF2B5EF4-FFF2-40B4-BE49-F238E27FC236}">
                <a16:creationId xmlns:a16="http://schemas.microsoft.com/office/drawing/2014/main" id="{C2704EB1-E35F-8340-75FA-8A27E62260D5}"/>
              </a:ext>
            </a:extLst>
          </p:cNvPr>
          <p:cNvPicPr>
            <a:picLocks noChangeAspect="1"/>
          </p:cNvPicPr>
          <p:nvPr/>
        </p:nvPicPr>
        <p:blipFill>
          <a:blip r:embed="rId5"/>
          <a:stretch>
            <a:fillRect/>
          </a:stretch>
        </p:blipFill>
        <p:spPr>
          <a:xfrm>
            <a:off x="6034088" y="2698768"/>
            <a:ext cx="5439131" cy="31067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81E8DE3-2ABB-3444-5B36-B25F50AAA320}"/>
              </a:ext>
            </a:extLst>
          </p:cNvPr>
          <p:cNvPicPr>
            <a:picLocks noChangeAspect="1"/>
          </p:cNvPicPr>
          <p:nvPr/>
        </p:nvPicPr>
        <p:blipFill>
          <a:blip r:embed="rId2"/>
          <a:stretch>
            <a:fillRect/>
          </a:stretch>
        </p:blipFill>
        <p:spPr>
          <a:xfrm>
            <a:off x="4770864" y="1670241"/>
            <a:ext cx="6448426" cy="468588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09A466C5-3B25-3DA2-FEE9-DF772136B847}"/>
              </a:ext>
            </a:extLst>
          </p:cNvPr>
          <p:cNvPicPr>
            <a:picLocks noChangeAspect="1"/>
          </p:cNvPicPr>
          <p:nvPr/>
        </p:nvPicPr>
        <p:blipFill>
          <a:blip r:embed="rId3"/>
          <a:stretch>
            <a:fillRect/>
          </a:stretch>
        </p:blipFill>
        <p:spPr>
          <a:xfrm>
            <a:off x="490408" y="2485783"/>
            <a:ext cx="10030588" cy="358331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r>
              <a:rPr lang="en-US" sz="2400" dirty="0">
                <a:solidFill>
                  <a:srgbClr val="0B49CB"/>
                </a:solidFill>
              </a:rPr>
              <a:t>https://github.com/Ganeshkumar0143/ibm-data-science-profisional-certificate/blob/8da3042351315bfb320c542d886664fdb0ab034b/IBM%20DATA%20SCIENCE/applied%20capstone%20project/Week%201_%20(B)%20Data%20Wrangling%20-%20EDA%20lab.ipynb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8AE83BF9-C423-E854-88B3-C61102472B6B}"/>
              </a:ext>
            </a:extLst>
          </p:cNvPr>
          <p:cNvPicPr>
            <a:picLocks noChangeAspect="1"/>
          </p:cNvPicPr>
          <p:nvPr/>
        </p:nvPicPr>
        <p:blipFill>
          <a:blip r:embed="rId3"/>
          <a:stretch>
            <a:fillRect/>
          </a:stretch>
        </p:blipFill>
        <p:spPr>
          <a:xfrm>
            <a:off x="5768852" y="1311788"/>
            <a:ext cx="5422966" cy="50368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sz="2000" dirty="0">
                <a:solidFill>
                  <a:srgbClr val="0B49CB"/>
                </a:solidFill>
                <a:latin typeface="Abadi" panose="020B0604020104020204" pitchFamily="34" charset="0"/>
              </a:rPr>
              <a:t>https://github.com/Ganeshkumar0143/ibm-data-science-profisional-certificate/blob/8da3042351315bfb320c542d886664fdb0ab034b/IBM%20DATA%20SCIENCE/applied%20capstone%20project/Week%201_%20(C)%20Data%20Collection%20with%20Web%20Scraping%20lab.ipynb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3D686E3F-D0F4-DDB2-8B14-A3793A6AFCC5}"/>
              </a:ext>
            </a:extLst>
          </p:cNvPr>
          <p:cNvPicPr>
            <a:picLocks noChangeAspect="1"/>
          </p:cNvPicPr>
          <p:nvPr/>
        </p:nvPicPr>
        <p:blipFill>
          <a:blip r:embed="rId3"/>
          <a:stretch>
            <a:fillRect/>
          </a:stretch>
        </p:blipFill>
        <p:spPr>
          <a:xfrm>
            <a:off x="5858732" y="1392499"/>
            <a:ext cx="4608328" cy="484546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1447</TotalTime>
  <Words>1905</Words>
  <Application>Microsoft Office PowerPoint</Application>
  <PresentationFormat>Widescreen</PresentationFormat>
  <Paragraphs>212</Paragraphs>
  <Slides>46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Ganesh Kumar</cp:lastModifiedBy>
  <cp:revision>203</cp:revision>
  <dcterms:created xsi:type="dcterms:W3CDTF">2021-04-29T18:58:34Z</dcterms:created>
  <dcterms:modified xsi:type="dcterms:W3CDTF">2025-03-27T10:42:57Z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